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81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0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3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79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73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6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17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76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37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67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09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02ADC-51EF-4375-9E2C-C121624DC706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536D3-AD7C-4E54-959A-AF74BBF2A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65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bine Harvester Farming · Free photo on Pixaba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989" y="2948708"/>
            <a:ext cx="5043055" cy="336203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6458" y="623454"/>
            <a:ext cx="1099773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Big, Red</a:t>
            </a:r>
          </a:p>
          <a:p>
            <a:pPr algn="ctr"/>
            <a:r>
              <a:rPr lang="en-US" sz="96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Combine Harvester</a:t>
            </a:r>
            <a:endParaRPr lang="en-US" sz="96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6" name="Reception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790008" y="5187943"/>
            <a:ext cx="609600" cy="609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7146" y="5308077"/>
            <a:ext cx="1604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Click to play: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82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3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Bunyan</dc:creator>
  <cp:lastModifiedBy>Claire Bunyan</cp:lastModifiedBy>
  <cp:revision>2</cp:revision>
  <dcterms:created xsi:type="dcterms:W3CDTF">2024-10-07T08:35:37Z</dcterms:created>
  <dcterms:modified xsi:type="dcterms:W3CDTF">2024-10-07T08:42:30Z</dcterms:modified>
</cp:coreProperties>
</file>