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2ADC-51EF-4375-9E2C-C121624DC70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36D3-AD7C-4E54-959A-AF74BBF2A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810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2ADC-51EF-4375-9E2C-C121624DC70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36D3-AD7C-4E54-959A-AF74BBF2A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703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2ADC-51EF-4375-9E2C-C121624DC70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36D3-AD7C-4E54-959A-AF74BBF2A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31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2ADC-51EF-4375-9E2C-C121624DC70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36D3-AD7C-4E54-959A-AF74BBF2A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797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2ADC-51EF-4375-9E2C-C121624DC70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36D3-AD7C-4E54-959A-AF74BBF2A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739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2ADC-51EF-4375-9E2C-C121624DC70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36D3-AD7C-4E54-959A-AF74BBF2A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61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2ADC-51EF-4375-9E2C-C121624DC70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36D3-AD7C-4E54-959A-AF74BBF2A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177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2ADC-51EF-4375-9E2C-C121624DC70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36D3-AD7C-4E54-959A-AF74BBF2A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763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2ADC-51EF-4375-9E2C-C121624DC70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36D3-AD7C-4E54-959A-AF74BBF2A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373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2ADC-51EF-4375-9E2C-C121624DC70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36D3-AD7C-4E54-959A-AF74BBF2A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672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02ADC-51EF-4375-9E2C-C121624DC70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536D3-AD7C-4E54-959A-AF74BBF2A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092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02ADC-51EF-4375-9E2C-C121624DC706}" type="datetimeFigureOut">
              <a:rPr lang="en-GB" smtClean="0"/>
              <a:t>07/10/2024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536D3-AD7C-4E54-959A-AF74BBF2AB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655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8264" y="2718681"/>
            <a:ext cx="4071584" cy="305368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56458" y="623454"/>
            <a:ext cx="1099773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The Vegetable Song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67146" y="5308077"/>
            <a:ext cx="1604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Click to play:</a:t>
            </a:r>
            <a:endParaRPr lang="en-GB" dirty="0"/>
          </a:p>
        </p:txBody>
      </p:sp>
      <p:pic>
        <p:nvPicPr>
          <p:cNvPr id="9" name="Kestrels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2129577" y="5308077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822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</Words>
  <Application>Microsoft Office PowerPoint</Application>
  <PresentationFormat>Widescreen</PresentationFormat>
  <Paragraphs>2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Bunyan</dc:creator>
  <cp:lastModifiedBy>Claire Bunyan</cp:lastModifiedBy>
  <cp:revision>7</cp:revision>
  <dcterms:created xsi:type="dcterms:W3CDTF">2024-10-07T08:35:37Z</dcterms:created>
  <dcterms:modified xsi:type="dcterms:W3CDTF">2024-10-07T08:49:38Z</dcterms:modified>
</cp:coreProperties>
</file>